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50403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91" autoAdjust="0"/>
    <p:restoredTop sz="94660"/>
  </p:normalViewPr>
  <p:slideViewPr>
    <p:cSldViewPr snapToGrid="0">
      <p:cViewPr>
        <p:scale>
          <a:sx n="33" d="100"/>
          <a:sy n="33" d="100"/>
        </p:scale>
        <p:origin x="3538" y="10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1178222"/>
            <a:ext cx="4284266" cy="2506427"/>
          </a:xfrm>
        </p:spPr>
        <p:txBody>
          <a:bodyPr anchor="b"/>
          <a:lstStyle>
            <a:lvl1pPr algn="ctr">
              <a:defRPr sz="330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3781306"/>
            <a:ext cx="3780235" cy="1738167"/>
          </a:xfrm>
        </p:spPr>
        <p:txBody>
          <a:bodyPr/>
          <a:lstStyle>
            <a:lvl1pPr marL="0" indent="0" algn="ctr">
              <a:buNone/>
              <a:defRPr sz="1323"/>
            </a:lvl1pPr>
            <a:lvl2pPr marL="252009" indent="0" algn="ctr">
              <a:buNone/>
              <a:defRPr sz="1102"/>
            </a:lvl2pPr>
            <a:lvl3pPr marL="504017" indent="0" algn="ctr">
              <a:buNone/>
              <a:defRPr sz="992"/>
            </a:lvl3pPr>
            <a:lvl4pPr marL="756026" indent="0" algn="ctr">
              <a:buNone/>
              <a:defRPr sz="882"/>
            </a:lvl4pPr>
            <a:lvl5pPr marL="1008035" indent="0" algn="ctr">
              <a:buNone/>
              <a:defRPr sz="882"/>
            </a:lvl5pPr>
            <a:lvl6pPr marL="1260043" indent="0" algn="ctr">
              <a:buNone/>
              <a:defRPr sz="882"/>
            </a:lvl6pPr>
            <a:lvl7pPr marL="1512052" indent="0" algn="ctr">
              <a:buNone/>
              <a:defRPr sz="882"/>
            </a:lvl7pPr>
            <a:lvl8pPr marL="1764060" indent="0" algn="ctr">
              <a:buNone/>
              <a:defRPr sz="882"/>
            </a:lvl8pPr>
            <a:lvl9pPr marL="2016069" indent="0" algn="ctr">
              <a:buNone/>
              <a:defRPr sz="882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66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19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383297"/>
            <a:ext cx="1086817" cy="610108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383297"/>
            <a:ext cx="3197449" cy="610108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83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26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1794831"/>
            <a:ext cx="4347270" cy="2994714"/>
          </a:xfrm>
        </p:spPr>
        <p:txBody>
          <a:bodyPr anchor="b"/>
          <a:lstStyle>
            <a:lvl1pPr>
              <a:defRPr sz="330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4817876"/>
            <a:ext cx="4347270" cy="1574849"/>
          </a:xfrm>
        </p:spPr>
        <p:txBody>
          <a:bodyPr/>
          <a:lstStyle>
            <a:lvl1pPr marL="0" indent="0">
              <a:buNone/>
              <a:defRPr sz="1323">
                <a:solidFill>
                  <a:schemeClr val="tx1"/>
                </a:solidFill>
              </a:defRPr>
            </a:lvl1pPr>
            <a:lvl2pPr marL="252009" indent="0">
              <a:buNone/>
              <a:defRPr sz="1102">
                <a:solidFill>
                  <a:schemeClr val="tx1">
                    <a:tint val="75000"/>
                  </a:schemeClr>
                </a:solidFill>
              </a:defRPr>
            </a:lvl2pPr>
            <a:lvl3pPr marL="504017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3pPr>
            <a:lvl4pPr marL="756026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4pPr>
            <a:lvl5pPr marL="1008035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5pPr>
            <a:lvl6pPr marL="1260043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6pPr>
            <a:lvl7pPr marL="1512052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7pPr>
            <a:lvl8pPr marL="1764060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8pPr>
            <a:lvl9pPr marL="2016069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90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1916484"/>
            <a:ext cx="2142133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1916484"/>
            <a:ext cx="2142133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25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383299"/>
            <a:ext cx="4347270" cy="139153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1764832"/>
            <a:ext cx="2132288" cy="864917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2629749"/>
            <a:ext cx="2132288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1764832"/>
            <a:ext cx="2142790" cy="864917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2629749"/>
            <a:ext cx="2142790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30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20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57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79954"/>
            <a:ext cx="1625632" cy="1679840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1036570"/>
            <a:ext cx="2551658" cy="5116178"/>
          </a:xfrm>
        </p:spPr>
        <p:txBody>
          <a:bodyPr/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159794"/>
            <a:ext cx="1625632" cy="4001285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49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79954"/>
            <a:ext cx="1625632" cy="1679840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1036570"/>
            <a:ext cx="2551658" cy="5116178"/>
          </a:xfrm>
        </p:spPr>
        <p:txBody>
          <a:bodyPr anchor="t"/>
          <a:lstStyle>
            <a:lvl1pPr marL="0" indent="0">
              <a:buNone/>
              <a:defRPr sz="1764"/>
            </a:lvl1pPr>
            <a:lvl2pPr marL="252009" indent="0">
              <a:buNone/>
              <a:defRPr sz="1543"/>
            </a:lvl2pPr>
            <a:lvl3pPr marL="504017" indent="0">
              <a:buNone/>
              <a:defRPr sz="1323"/>
            </a:lvl3pPr>
            <a:lvl4pPr marL="756026" indent="0">
              <a:buNone/>
              <a:defRPr sz="1102"/>
            </a:lvl4pPr>
            <a:lvl5pPr marL="1008035" indent="0">
              <a:buNone/>
              <a:defRPr sz="1102"/>
            </a:lvl5pPr>
            <a:lvl6pPr marL="1260043" indent="0">
              <a:buNone/>
              <a:defRPr sz="1102"/>
            </a:lvl6pPr>
            <a:lvl7pPr marL="1512052" indent="0">
              <a:buNone/>
              <a:defRPr sz="1102"/>
            </a:lvl7pPr>
            <a:lvl8pPr marL="1764060" indent="0">
              <a:buNone/>
              <a:defRPr sz="1102"/>
            </a:lvl8pPr>
            <a:lvl9pPr marL="2016069" indent="0">
              <a:buNone/>
              <a:defRPr sz="110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159794"/>
            <a:ext cx="1625632" cy="4001285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619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383299"/>
            <a:ext cx="434727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1916484"/>
            <a:ext cx="4347270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6672698"/>
            <a:ext cx="113407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ECC34-07C0-4F4C-9ED4-22DB0BDA8477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6672698"/>
            <a:ext cx="170110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6672698"/>
            <a:ext cx="113407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71065-3358-4D86-AACD-B49FA8144B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10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04017" rtl="0" eaLnBrk="1" latinLnBrk="0" hangingPunct="1">
        <a:lnSpc>
          <a:spcPct val="90000"/>
        </a:lnSpc>
        <a:spcBef>
          <a:spcPct val="0"/>
        </a:spcBef>
        <a:buNone/>
        <a:defRPr sz="2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004" indent="-126004" algn="l" defTabSz="504017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30022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2030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048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638056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890065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14207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5200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504017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3pPr>
      <a:lvl4pPr marL="756026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008035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0043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512052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76406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01606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orange, Tasse, drinnen, Essen enthält.&#10;&#10;Automatisch generierte Beschreibung">
            <a:extLst>
              <a:ext uri="{FF2B5EF4-FFF2-40B4-BE49-F238E27FC236}">
                <a16:creationId xmlns:a16="http://schemas.microsoft.com/office/drawing/2014/main" id="{F533EBD9-3989-48DB-B7E3-E14393476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2" y="-1"/>
            <a:ext cx="3639388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elb, orange enthält.&#10;&#10;Automatisch generierte Beschreibung">
            <a:extLst>
              <a:ext uri="{FF2B5EF4-FFF2-40B4-BE49-F238E27FC236}">
                <a16:creationId xmlns:a16="http://schemas.microsoft.com/office/drawing/2014/main" id="{AC1A3357-6142-4BB3-BA24-0542CEB1B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6" y="-1"/>
            <a:ext cx="4389979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asse, Tisch, Glas, Getränk enthält.&#10;&#10;Automatisch generierte Beschreibung">
            <a:extLst>
              <a:ext uri="{FF2B5EF4-FFF2-40B4-BE49-F238E27FC236}">
                <a16:creationId xmlns:a16="http://schemas.microsoft.com/office/drawing/2014/main" id="{FE1ECC51-3B24-49BE-9B44-F24F4ECEB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78" y="0"/>
            <a:ext cx="5579467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1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78183D4-1B0D-4B75-B9A9-D6A0207D5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396" y="0"/>
            <a:ext cx="5579104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8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1FC036-F669-4BF0-8837-E5226A55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8" y="0"/>
            <a:ext cx="443495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9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n, drinnen, Glas, Essen enthält.&#10;&#10;Automatisch generierte Beschreibung">
            <a:extLst>
              <a:ext uri="{FF2B5EF4-FFF2-40B4-BE49-F238E27FC236}">
                <a16:creationId xmlns:a16="http://schemas.microsoft.com/office/drawing/2014/main" id="{F797E066-00D3-4D1A-8E96-2B4019F9B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99" y="0"/>
            <a:ext cx="24045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4AA3ADB-C4A0-401B-BAE9-CAD281ED2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1" y="0"/>
            <a:ext cx="3763349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3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n, sitzend, Tisch, drinnen enthält.&#10;&#10;Automatisch generierte Beschreibung">
            <a:extLst>
              <a:ext uri="{FF2B5EF4-FFF2-40B4-BE49-F238E27FC236}">
                <a16:creationId xmlns:a16="http://schemas.microsoft.com/office/drawing/2014/main" id="{98CDD772-3AE5-4E01-9D44-4D4D13F0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313" cy="72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9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6AFA5B7-C67E-4EAF-B56C-381201905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313" cy="72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2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asse, Glas, Tisch, drinnen enthält.&#10;&#10;Automatisch generierte Beschreibung">
            <a:extLst>
              <a:ext uri="{FF2B5EF4-FFF2-40B4-BE49-F238E27FC236}">
                <a16:creationId xmlns:a16="http://schemas.microsoft.com/office/drawing/2014/main" id="{6F331BB1-0CBD-445B-8BFD-4D5CCBA4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" y="-1"/>
            <a:ext cx="5034599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3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elb, orange enthält.&#10;&#10;Automatisch generierte Beschreibung">
            <a:extLst>
              <a:ext uri="{FF2B5EF4-FFF2-40B4-BE49-F238E27FC236}">
                <a16:creationId xmlns:a16="http://schemas.microsoft.com/office/drawing/2014/main" id="{95018654-6851-4680-A710-CC00EBAAB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040314" cy="72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6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asse, Tisch, Glas, orange enthält.&#10;&#10;Automatisch generierte Beschreibung">
            <a:extLst>
              <a:ext uri="{FF2B5EF4-FFF2-40B4-BE49-F238E27FC236}">
                <a16:creationId xmlns:a16="http://schemas.microsoft.com/office/drawing/2014/main" id="{84CB53B2-7FBE-4636-8EA9-BC7F9A8D4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5" y="0"/>
            <a:ext cx="4391581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33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A0DED7CA2624141AE322679BAD3AD72" ma:contentTypeVersion="12" ma:contentTypeDescription="Ein neues Dokument erstellen." ma:contentTypeScope="" ma:versionID="35fe39eea3545a833330d6a8dda097e8">
  <xsd:schema xmlns:xsd="http://www.w3.org/2001/XMLSchema" xmlns:xs="http://www.w3.org/2001/XMLSchema" xmlns:p="http://schemas.microsoft.com/office/2006/metadata/properties" xmlns:ns2="216a3def-e00a-4355-81c0-72dc72a69d0f" xmlns:ns3="45740acd-b1ed-49bd-99ea-3959fe2889a5" targetNamespace="http://schemas.microsoft.com/office/2006/metadata/properties" ma:root="true" ma:fieldsID="585aab70926b18807c0ea5983f1b8964" ns2:_="" ns3:_="">
    <xsd:import namespace="216a3def-e00a-4355-81c0-72dc72a69d0f"/>
    <xsd:import namespace="45740acd-b1ed-49bd-99ea-3959fe2889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a3def-e00a-4355-81c0-72dc72a69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740acd-b1ed-49bd-99ea-3959fe2889a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22B7A6-A8E7-4F44-A1D4-6C63B84D8D40}"/>
</file>

<file path=customXml/itemProps2.xml><?xml version="1.0" encoding="utf-8"?>
<ds:datastoreItem xmlns:ds="http://schemas.openxmlformats.org/officeDocument/2006/customXml" ds:itemID="{80C74333-72AE-4E36-8E6F-9D64102E994B}"/>
</file>

<file path=customXml/itemProps3.xml><?xml version="1.0" encoding="utf-8"?>
<ds:datastoreItem xmlns:ds="http://schemas.openxmlformats.org/officeDocument/2006/customXml" ds:itemID="{B50B8728-F2E1-4B41-ACB4-5C67997FDCE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Benutzerdefiniert</PresentationFormat>
  <Paragraphs>0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Musial, Milena Philomena Maria</dc:creator>
  <cp:lastModifiedBy>Musial, Milena Philomena Maria</cp:lastModifiedBy>
  <cp:revision>2</cp:revision>
  <dcterms:created xsi:type="dcterms:W3CDTF">2022-04-08T16:06:36Z</dcterms:created>
  <dcterms:modified xsi:type="dcterms:W3CDTF">2022-04-08T17:13:55Z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0x0101009A0DED7CA2624141AE322679BAD3AD72</vt:lpwstr>
  </property>
</Properties>
</file>